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2"/>
  </p:notesMasterIdLst>
  <p:sldIdLst>
    <p:sldId id="277" r:id="rId2"/>
    <p:sldId id="278" r:id="rId3"/>
    <p:sldId id="273" r:id="rId4"/>
    <p:sldId id="274" r:id="rId5"/>
    <p:sldId id="265" r:id="rId6"/>
    <p:sldId id="269" r:id="rId7"/>
    <p:sldId id="272" r:id="rId8"/>
    <p:sldId id="280" r:id="rId9"/>
    <p:sldId id="281" r:id="rId10"/>
    <p:sldId id="27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18D"/>
    <a:srgbClr val="0000FF"/>
    <a:srgbClr val="0068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413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875CF-9FAD-4A38-8AB9-C030F4CC00C1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1AF9A-1A52-449D-B0E4-3E302BF1F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9D3A4-4780-4914-B42C-43C1B5D0648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1AF9A-1A52-449D-B0E4-3E302BF1FC9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9D3A4-4780-4914-B42C-43C1B5D0648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9D3A4-4780-4914-B42C-43C1B5D0648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9D3A4-4780-4914-B42C-43C1B5D0648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F917D35-FDC1-4AC1-B875-B5DC5A282A65}" type="datetimeFigureOut">
              <a:rPr lang="en-US" smtClean="0"/>
              <a:pPr/>
              <a:t>3/13/2013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5BC15BB-3ABD-4535-8210-20F81668AF6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Ngan\Desktop\nghi%20thuc%20khai%20mac\nhac%20nghi%20th&#7913;c%20khai%20m&#7841;c\05TruyDieu.mp3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G:\anloc471\HoiNgo2013\Poster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04800"/>
            <a:ext cx="4305761" cy="6248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467600" y="6581001"/>
            <a:ext cx="1295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2018D"/>
                </a:solidFill>
              </a:rPr>
              <a:t>Next: </a:t>
            </a:r>
            <a:r>
              <a:rPr lang="en-US" sz="1200" dirty="0" err="1" smtClean="0">
                <a:solidFill>
                  <a:srgbClr val="12018D"/>
                </a:solidFill>
              </a:rPr>
              <a:t>Kèn</a:t>
            </a:r>
            <a:r>
              <a:rPr lang="en-US" sz="1200" dirty="0" smtClean="0">
                <a:solidFill>
                  <a:srgbClr val="12018D"/>
                </a:solidFill>
              </a:rPr>
              <a:t> </a:t>
            </a:r>
            <a:r>
              <a:rPr lang="en-US" sz="1200" dirty="0" err="1" smtClean="0">
                <a:solidFill>
                  <a:srgbClr val="12018D"/>
                </a:solidFill>
              </a:rPr>
              <a:t>hiệu</a:t>
            </a:r>
            <a:endParaRPr lang="en-US" sz="1200" dirty="0">
              <a:solidFill>
                <a:srgbClr val="12018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78388"/>
            <a:ext cx="1295400" cy="549381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400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Chaøo</a:t>
            </a:r>
            <a:endParaRPr lang="en-US" sz="2400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z="2400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Möøng</a:t>
            </a:r>
            <a:endParaRPr lang="en-US" sz="2400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z="2400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Quí</a:t>
            </a:r>
            <a:endParaRPr lang="en-US" sz="2400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z="2400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Vò</a:t>
            </a:r>
            <a:endParaRPr lang="en-US" sz="2400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z="2400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 </a:t>
            </a:r>
            <a:r>
              <a:rPr lang="en-US" sz="2400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Quan</a:t>
            </a:r>
            <a:endParaRPr lang="en-US" sz="2400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z="2400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Khaùch</a:t>
            </a:r>
            <a:endParaRPr lang="en-US" sz="24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09600"/>
            <a:ext cx="1381595" cy="570925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000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Q</a:t>
            </a:r>
            <a:r>
              <a:rPr lang="en-US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uí</a:t>
            </a:r>
            <a:r>
              <a:rPr lang="en-US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 </a:t>
            </a:r>
          </a:p>
          <a:p>
            <a:pPr algn="ctr">
              <a:lnSpc>
                <a:spcPct val="250000"/>
              </a:lnSpc>
            </a:pPr>
            <a:r>
              <a:rPr lang="en-US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Chieán</a:t>
            </a:r>
            <a:endParaRPr lang="en-US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Höõu</a:t>
            </a:r>
            <a:endParaRPr lang="en-US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Ñoàng</a:t>
            </a:r>
            <a:endParaRPr lang="en-US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Moân</a:t>
            </a:r>
            <a:endParaRPr lang="en-US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Vaø</a:t>
            </a:r>
            <a:r>
              <a:rPr lang="en-US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  </a:t>
            </a:r>
          </a:p>
          <a:p>
            <a:pPr algn="ctr">
              <a:lnSpc>
                <a:spcPct val="250000"/>
              </a:lnSpc>
            </a:pPr>
            <a:r>
              <a:rPr lang="en-US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Gia</a:t>
            </a:r>
            <a:endParaRPr lang="en-US" spc="3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  <a:p>
            <a:pPr algn="ctr">
              <a:lnSpc>
                <a:spcPct val="250000"/>
              </a:lnSpc>
            </a:pPr>
            <a:r>
              <a:rPr lang="en-US" spc="3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HLThuphap" pitchFamily="2" charset="0"/>
              </a:rPr>
              <a:t>Ñình</a:t>
            </a:r>
            <a:endParaRPr lang="en-US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HLThuphap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anloc471\HoiNgo2013\Logobanner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8534400" cy="5117243"/>
          </a:xfrm>
          <a:prstGeom prst="rect">
            <a:avLst/>
          </a:prstGeom>
          <a:noFill/>
        </p:spPr>
      </p:pic>
      <p:pic>
        <p:nvPicPr>
          <p:cNvPr id="9" name="Picture 8" descr="VNFl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1000"/>
            <a:ext cx="8534400" cy="1066800"/>
          </a:xfrm>
          <a:prstGeom prst="rect">
            <a:avLst/>
          </a:prstGeom>
        </p:spPr>
      </p:pic>
      <p:pic>
        <p:nvPicPr>
          <p:cNvPr id="1027" name="Picture 3" descr="E:\My Webs\anloc471\webDesign\LogochoseGI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657600"/>
            <a:ext cx="1545265" cy="15101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86400" y="5144869"/>
            <a:ext cx="25908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Trang  nhà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http://anloc471.com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G:\Logo Thu du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"/>
            <a:ext cx="1474788" cy="17732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NFl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" y="990600"/>
            <a:ext cx="7802880" cy="1524000"/>
          </a:xfrm>
          <a:prstGeom prst="rect">
            <a:avLst/>
          </a:prstGeom>
        </p:spPr>
      </p:pic>
      <p:pic>
        <p:nvPicPr>
          <p:cNvPr id="1027" name="Picture 3" descr="E:\My Webs\anloc471\webDesign\LogochoseGIF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57200"/>
            <a:ext cx="2590800" cy="2531919"/>
          </a:xfrm>
          <a:prstGeom prst="rect">
            <a:avLst/>
          </a:prstGeom>
          <a:noFill/>
        </p:spPr>
      </p:pic>
      <p:pic>
        <p:nvPicPr>
          <p:cNvPr id="1030" name="Picture 6" descr="E:\My Webs\anloc471\webDesign\baner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191000"/>
            <a:ext cx="7542476" cy="2209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429000" y="6477000"/>
            <a:ext cx="263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Kèn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– (</a:t>
            </a:r>
            <a:r>
              <a:rPr lang="en-US" dirty="0" err="1" smtClean="0"/>
              <a:t>hô</a:t>
            </a:r>
            <a:r>
              <a:rPr lang="en-US" dirty="0" smtClean="0"/>
              <a:t>) </a:t>
            </a:r>
            <a:r>
              <a:rPr lang="en-US" dirty="0" err="1" smtClean="0"/>
              <a:t>Nghiêm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39000" y="6488668"/>
            <a:ext cx="1657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Next: </a:t>
            </a:r>
            <a:r>
              <a:rPr lang="en-US" sz="1200" dirty="0" err="1" smtClean="0"/>
              <a:t>Khai</a:t>
            </a:r>
            <a:r>
              <a:rPr lang="en-US" sz="1200" dirty="0" smtClean="0"/>
              <a:t> </a:t>
            </a:r>
            <a:r>
              <a:rPr lang="en-US" sz="1200" dirty="0" err="1" smtClean="0"/>
              <a:t>quân</a:t>
            </a:r>
            <a:r>
              <a:rPr lang="en-US" sz="1200" dirty="0" smtClean="0"/>
              <a:t> </a:t>
            </a:r>
            <a:r>
              <a:rPr lang="en-US" sz="1200" dirty="0" err="1" smtClean="0"/>
              <a:t>Hiệu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287573" y="2971800"/>
            <a:ext cx="87802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Cựu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SVSQ/TBTĐ/ K.4/71 An-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Lộc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01Ken_hieu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Ngan\Desktop\hội ngộ V\fir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85800"/>
            <a:ext cx="9144000" cy="7543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629400" y="6519446"/>
            <a:ext cx="1875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rgbClr val="12018D"/>
                </a:solidFill>
              </a:rPr>
              <a:t>Next: </a:t>
            </a:r>
            <a:r>
              <a:rPr lang="en-US" sz="1400" dirty="0" err="1" smtClean="0">
                <a:solidFill>
                  <a:srgbClr val="12018D"/>
                </a:solidFill>
              </a:rPr>
              <a:t>Quốc</a:t>
            </a:r>
            <a:r>
              <a:rPr lang="en-US" sz="1400" dirty="0" smtClean="0">
                <a:solidFill>
                  <a:srgbClr val="12018D"/>
                </a:solidFill>
              </a:rPr>
              <a:t> ca VNCH</a:t>
            </a:r>
            <a:endParaRPr lang="en-US" sz="1400" dirty="0">
              <a:solidFill>
                <a:srgbClr val="12018D"/>
              </a:solidFill>
            </a:endParaRPr>
          </a:p>
        </p:txBody>
      </p:sp>
      <p:pic>
        <p:nvPicPr>
          <p:cNvPr id="1026" name="Picture 2" descr="C:\Users\Ngan\Desktop\hội ngộ V\LOGOFOR FIRE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76200"/>
            <a:ext cx="6705600" cy="677155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02KhaiQuanHieu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Linh tinh\2652420080_d007e08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990600"/>
            <a:ext cx="10356980" cy="8458200"/>
          </a:xfrm>
          <a:prstGeom prst="rect">
            <a:avLst/>
          </a:prstGeom>
          <a:noFill/>
        </p:spPr>
      </p:pic>
      <p:pic>
        <p:nvPicPr>
          <p:cNvPr id="6" name="Picture 2" descr="C:\Users\Ngan\Desktop\hội ngộ V\flag-animat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0"/>
            <a:ext cx="5486400" cy="72961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90800" y="6096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  CA  V.N.C.H.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6550223"/>
            <a:ext cx="1651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2018D"/>
                </a:solidFill>
              </a:rPr>
              <a:t>Next: </a:t>
            </a:r>
            <a:r>
              <a:rPr lang="en-US" sz="1200" dirty="0" err="1" smtClean="0">
                <a:solidFill>
                  <a:srgbClr val="12018D"/>
                </a:solidFill>
              </a:rPr>
              <a:t>Quốc</a:t>
            </a:r>
            <a:r>
              <a:rPr lang="en-US" sz="1200" dirty="0" smtClean="0">
                <a:solidFill>
                  <a:srgbClr val="12018D"/>
                </a:solidFill>
              </a:rPr>
              <a:t> ca </a:t>
            </a:r>
            <a:r>
              <a:rPr lang="en-US" sz="1200" dirty="0" err="1" smtClean="0">
                <a:solidFill>
                  <a:srgbClr val="12018D"/>
                </a:solidFill>
              </a:rPr>
              <a:t>Hoa-Kỳ</a:t>
            </a:r>
            <a:endParaRPr lang="en-US" sz="1200" dirty="0">
              <a:solidFill>
                <a:srgbClr val="12018D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QuocCaVN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an\Desktop\hội ngộ V\AmericaFl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84" y="1"/>
            <a:ext cx="9154884" cy="6934200"/>
          </a:xfrm>
          <a:prstGeom prst="rect">
            <a:avLst/>
          </a:prstGeom>
          <a:noFill/>
        </p:spPr>
      </p:pic>
      <p:pic>
        <p:nvPicPr>
          <p:cNvPr id="6" name="Picture 2" descr="C:\Users\Ngan\Desktop\hội ngộ V\flag-animat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1446" y="0"/>
            <a:ext cx="5191354" cy="7315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19400" y="4572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QUỐC  CA  HOA KỲ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8135" y="6550223"/>
            <a:ext cx="13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Next: </a:t>
            </a:r>
            <a:r>
              <a:rPr lang="en-US" sz="1400" dirty="0" err="1" smtClean="0">
                <a:solidFill>
                  <a:schemeClr val="bg1"/>
                </a:solidFill>
              </a:rPr>
              <a:t>Truy-điệu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QuocCaHoaKy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5TruyDie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667000" y="2514600"/>
            <a:ext cx="304800" cy="304800"/>
          </a:xfrm>
          <a:prstGeom prst="rect">
            <a:avLst/>
          </a:prstGeom>
        </p:spPr>
      </p:pic>
      <p:pic>
        <p:nvPicPr>
          <p:cNvPr id="5" name="Picture 4" descr="Thuong_tiec_c 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0"/>
            <a:ext cx="89916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TextBox 3"/>
          <p:cNvSpPr txBox="1"/>
          <p:nvPr/>
        </p:nvSpPr>
        <p:spPr>
          <a:xfrm>
            <a:off x="2069067" y="4069140"/>
            <a:ext cx="692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Phuùt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Maëc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nieäm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Butlong" pitchFamily="2" charset="0"/>
            </a:endParaRPr>
          </a:p>
          <a:p>
            <a:pPr algn="ctr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Ñeå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töôûng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nhôù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ñeán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anh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linh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</a:p>
          <a:p>
            <a:pPr algn="ctr"/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Caùc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Chieán-só</a:t>
            </a:r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, Quaân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Daân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Caùn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,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Chính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VNCH.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ñaõ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vò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Quoác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vong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Butlong" pitchFamily="2" charset="0"/>
              </a:rPr>
              <a:t>thaân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Butlong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6488668"/>
            <a:ext cx="1617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Next: </a:t>
            </a:r>
            <a:r>
              <a:rPr lang="en-US" sz="1400" dirty="0" err="1" smtClean="0"/>
              <a:t>Bế</a:t>
            </a:r>
            <a:r>
              <a:rPr lang="en-US" sz="1400" dirty="0" smtClean="0"/>
              <a:t> </a:t>
            </a:r>
            <a:r>
              <a:rPr lang="en-US" sz="1400" dirty="0" err="1" smtClean="0"/>
              <a:t>Quân</a:t>
            </a:r>
            <a:r>
              <a:rPr lang="en-US" sz="1400" dirty="0" smtClean="0"/>
              <a:t> </a:t>
            </a:r>
            <a:r>
              <a:rPr lang="en-US" sz="1400" dirty="0" err="1" smtClean="0"/>
              <a:t>Hiệu</a:t>
            </a:r>
            <a:endParaRPr lang="en-US" sz="1400" dirty="0"/>
          </a:p>
        </p:txBody>
      </p:sp>
      <p:pic>
        <p:nvPicPr>
          <p:cNvPr id="3075" name="Picture 3" descr="C:\Users\Ngan\Desktop\hội ngộ V\logo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434294" cy="692948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TruyDieu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e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14400"/>
            <a:ext cx="9144000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12018D"/>
                </a:solidFill>
              </a:rPr>
              <a:t>Thủ</a:t>
            </a:r>
            <a:r>
              <a:rPr lang="en-US" sz="1200" dirty="0" smtClean="0">
                <a:solidFill>
                  <a:srgbClr val="12018D"/>
                </a:solidFill>
              </a:rPr>
              <a:t> </a:t>
            </a:r>
            <a:r>
              <a:rPr lang="en-US" sz="1200" dirty="0" err="1" smtClean="0">
                <a:solidFill>
                  <a:srgbClr val="12018D"/>
                </a:solidFill>
              </a:rPr>
              <a:t>đức</a:t>
            </a:r>
            <a:r>
              <a:rPr lang="en-US" sz="1200" dirty="0" smtClean="0">
                <a:solidFill>
                  <a:srgbClr val="12018D"/>
                </a:solidFill>
              </a:rPr>
              <a:t> </a:t>
            </a:r>
            <a:r>
              <a:rPr lang="en-US" sz="1200" dirty="0" err="1" smtClean="0">
                <a:solidFill>
                  <a:srgbClr val="12018D"/>
                </a:solidFill>
              </a:rPr>
              <a:t>Hành</a:t>
            </a:r>
            <a:r>
              <a:rPr lang="en-US" sz="1200" dirty="0" smtClean="0">
                <a:solidFill>
                  <a:srgbClr val="12018D"/>
                </a:solidFill>
              </a:rPr>
              <a:t> </a:t>
            </a:r>
            <a:r>
              <a:rPr lang="en-US" sz="1200" dirty="0" err="1" smtClean="0">
                <a:solidFill>
                  <a:srgbClr val="12018D"/>
                </a:solidFill>
              </a:rPr>
              <a:t>Khúc</a:t>
            </a:r>
            <a:endParaRPr lang="en-US" sz="1200" dirty="0">
              <a:solidFill>
                <a:srgbClr val="12018D"/>
              </a:solidFill>
            </a:endParaRPr>
          </a:p>
        </p:txBody>
      </p:sp>
      <p:pic>
        <p:nvPicPr>
          <p:cNvPr id="2050" name="Picture 2" descr="C:\Users\Ngan\Desktop\hội ngộ V\LOGOFOR FIRES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-67455"/>
            <a:ext cx="6858000" cy="692545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06Be_quan_hieu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0" y="-103703"/>
            <a:ext cx="5517538" cy="75713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Khắp bốn phương trời từng đoàn người trai về đây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 mái quân trường, chen vai góp sức đua tài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Dù đời còn làm sóng gió,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sờn lòng trai hai mươi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 An Tư Nguy vẫn luôn hằng ghi</a:t>
            </a:r>
          </a:p>
          <a:p>
            <a:endParaRPr lang="vi-VN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 viên kết đoàn họp thành sức mạnh vô biên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 dũng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cang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ường Sinh Viên Sĩ Quan lên đường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Kìa "Đồi Mười Tám" tiến tới, "Đồi Mẹ Bồng Con" chơi vơi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 lăm, ba mươi ghi dấu ngàn đời.</a:t>
            </a:r>
          </a:p>
          <a:p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đoàn trai Việt hồn dâng non 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Quyết đem sức tài noi gương Quang Trung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Quyết giết hết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giặc cộng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Quyết chiến thắng mang thanh bình và tự do muôn dân ấm no.</a:t>
            </a:r>
          </a:p>
          <a:p>
            <a:endParaRPr lang="vi-VN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Khúc hát oai hùng hòa cùng nhịp đi hiên ngang</a:t>
            </a:r>
          </a:p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vi-VN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thề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mầucờ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 danh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 Viên Sĩ Quan Thủ Đức hùng anh.</a:t>
            </a: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( </a:t>
            </a:r>
            <a:r>
              <a:rPr lang="en-US" dirty="0" err="1" smtClean="0">
                <a:solidFill>
                  <a:srgbClr val="FFFF00"/>
                </a:solidFill>
              </a:rPr>
              <a:t>Hát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hai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lần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vi-VN" dirty="0" smtClean="0">
              <a:solidFill>
                <a:srgbClr val="FFFF00"/>
              </a:solidFill>
            </a:endParaRPr>
          </a:p>
          <a:p>
            <a:endParaRPr lang="vi-VN" dirty="0" smtClean="0">
              <a:solidFill>
                <a:srgbClr val="FFFF00"/>
              </a:solidFill>
            </a:endParaRPr>
          </a:p>
          <a:p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0874" y="152400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Thủ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Đức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Hành-khúc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Picture 3" descr="E:\My Webs\anloc471\webDesign\LogochoseGI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1000"/>
            <a:ext cx="1676400" cy="16383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62800" y="6553200"/>
            <a:ext cx="1710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682F"/>
                </a:solidFill>
              </a:rPr>
              <a:t>Next: K. 4/71 </a:t>
            </a:r>
            <a:r>
              <a:rPr lang="en-US" sz="1200" dirty="0" err="1" smtClean="0">
                <a:solidFill>
                  <a:srgbClr val="00682F"/>
                </a:solidFill>
              </a:rPr>
              <a:t>Hành</a:t>
            </a:r>
            <a:r>
              <a:rPr lang="en-US" sz="1200" dirty="0" smtClean="0">
                <a:solidFill>
                  <a:srgbClr val="00682F"/>
                </a:solidFill>
              </a:rPr>
              <a:t> </a:t>
            </a:r>
            <a:r>
              <a:rPr lang="en-US" sz="1200" dirty="0" err="1" smtClean="0">
                <a:solidFill>
                  <a:srgbClr val="00682F"/>
                </a:solidFill>
              </a:rPr>
              <a:t>Khúc</a:t>
            </a:r>
            <a:endParaRPr lang="en-US" sz="1200" dirty="0">
              <a:solidFill>
                <a:srgbClr val="00682F"/>
              </a:solidFill>
            </a:endParaRPr>
          </a:p>
        </p:txBody>
      </p:sp>
      <p:pic>
        <p:nvPicPr>
          <p:cNvPr id="5122" name="Picture 2" descr="C:\Users\Ngan\Desktop\hội ngộ V\Toan_ThuQuocQuanK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438400"/>
            <a:ext cx="268605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ThuDucHanhKhuc_HopCa471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10874" y="152400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  <p:pic>
        <p:nvPicPr>
          <p:cNvPr id="2050" name="Picture 2" descr="G:\anloc471\HoiNgo2013\LastPo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2941320" cy="4267200"/>
          </a:xfrm>
          <a:prstGeom prst="rect">
            <a:avLst/>
          </a:prstGeom>
          <a:noFill/>
        </p:spPr>
      </p:pic>
      <p:pic>
        <p:nvPicPr>
          <p:cNvPr id="7" name="Picture 3" descr="E:\My Webs\anloc471\webDesign\LogochoseGI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647700"/>
            <a:ext cx="1676400" cy="16383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81827" y="2743200"/>
            <a:ext cx="238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khóa</a:t>
            </a:r>
            <a:r>
              <a:rPr lang="en-US" b="1" dirty="0" smtClean="0">
                <a:solidFill>
                  <a:srgbClr val="002060"/>
                </a:solidFill>
              </a:rPr>
              <a:t> 471 </a:t>
            </a:r>
            <a:r>
              <a:rPr lang="en-US" b="1" dirty="0" err="1" smtClean="0">
                <a:solidFill>
                  <a:srgbClr val="002060"/>
                </a:solidFill>
              </a:rPr>
              <a:t>Hành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Khúc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6477000"/>
            <a:ext cx="219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332729" y="3505200"/>
            <a:ext cx="5811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47,1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471, An-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47,1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471, An-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 47,1 Khóa 471, An-Lộc Nghìn năm yêu dấu,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 47,1 Khóa 471, An-Lộc mong một ngày mai tươi sáng </a:t>
            </a:r>
          </a:p>
          <a:p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47,1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471, An-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47,1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471, An-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 47,1 Khóa 471, An-Lộc Nghìn năm yêu dấu,</a:t>
            </a:r>
          </a:p>
          <a:p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Khóa 47,1 Khóa 471, An-Lộc mong một ngày mai sáng tươi.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47920" y="6626423"/>
            <a:ext cx="1555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12018D"/>
                </a:solidFill>
              </a:rPr>
              <a:t>NEXT:  waiting Logo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2010</TotalTime>
  <Words>400</Words>
  <Application>Microsoft Office PowerPoint</Application>
  <PresentationFormat>On-screen Show (4:3)</PresentationFormat>
  <Paragraphs>73</Paragraphs>
  <Slides>10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Ngan</dc:creator>
  <cp:lastModifiedBy>Ngan</cp:lastModifiedBy>
  <cp:revision>151</cp:revision>
  <dcterms:created xsi:type="dcterms:W3CDTF">2011-11-16T06:07:30Z</dcterms:created>
  <dcterms:modified xsi:type="dcterms:W3CDTF">2013-03-13T15:42:23Z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